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19/06/2017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hatsApp Image 2017-06-19 at 08.19.1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3429000"/>
            <a:ext cx="1928813" cy="3429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23528" y="692696"/>
            <a:ext cx="6336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PARA  QUE TE ACUERDES DE MÍ AUNQUE SEA AL FINAL DE CADA VIAJE PARA RECOGER TUS BÁRTULOS</a:t>
            </a:r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UNA CAJA HÚNGARA</a:t>
            </a:r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UNA LLAMADA EN SAN </a:t>
            </a:r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PEDRO…</a:t>
            </a:r>
          </a:p>
          <a:p>
            <a:pPr algn="ctr"/>
            <a:r>
              <a:rPr lang="es-ES" sz="3600" dirty="0" smtClean="0">
                <a:solidFill>
                  <a:schemeClr val="bg1"/>
                </a:solidFill>
                <a:latin typeface="Arabic Typesetting" pitchFamily="66" charset="-78"/>
                <a:cs typeface="Arabic Typesetting" pitchFamily="66" charset="-78"/>
              </a:rPr>
              <a:t>DÓNDE LA ENTRADA PROHIBIDA ESTÁ ENCONTRARÁS TU PRÓXIMO REGALO</a:t>
            </a:r>
            <a:endParaRPr lang="es-ES" sz="3600" dirty="0">
              <a:solidFill>
                <a:schemeClr val="bg1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Leticia Muñoz Manchado</dc:creator>
  <cp:lastModifiedBy>Usuario</cp:lastModifiedBy>
  <cp:revision>1</cp:revision>
  <dcterms:created xsi:type="dcterms:W3CDTF">2017-06-19T16:52:42Z</dcterms:created>
  <dcterms:modified xsi:type="dcterms:W3CDTF">2017-06-19T16:57:51Z</dcterms:modified>
</cp:coreProperties>
</file>